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sldIdLst>
    <p:sldId id="272" r:id="rId2"/>
    <p:sldId id="256" r:id="rId3"/>
    <p:sldId id="257" r:id="rId4"/>
    <p:sldId id="258" r:id="rId5"/>
    <p:sldId id="261" r:id="rId6"/>
    <p:sldId id="263" r:id="rId7"/>
    <p:sldId id="264" r:id="rId8"/>
    <p:sldId id="269" r:id="rId9"/>
    <p:sldId id="259" r:id="rId10"/>
    <p:sldId id="271" r:id="rId11"/>
    <p:sldId id="268" r:id="rId12"/>
    <p:sldId id="270" r:id="rId13"/>
    <p:sldId id="260" r:id="rId14"/>
    <p:sldId id="266" r:id="rId15"/>
    <p:sldId id="267" r:id="rId16"/>
    <p:sldId id="262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B03385-C8E8-4793-8756-1BB3C4028150}" type="doc">
      <dgm:prSet loTypeId="urn:microsoft.com/office/officeart/2005/8/layout/pictureOrgChart+Icon" loCatId="hierarchy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A1E74900-553A-405D-ADA3-12345EB34529}">
      <dgm:prSet phldrT="[Text]" custT="1"/>
      <dgm:spPr/>
      <dgm:t>
        <a:bodyPr/>
        <a:lstStyle/>
        <a:p>
          <a:r>
            <a:rPr lang="en-IN" sz="2000" dirty="0"/>
            <a:t>Arduino Uno</a:t>
          </a:r>
        </a:p>
      </dgm:t>
    </dgm:pt>
    <dgm:pt modelId="{D7316264-523E-417F-8680-5BC01A33CCAE}" type="parTrans" cxnId="{4FBBC04F-FEA9-4517-B834-BDAA0D013580}">
      <dgm:prSet/>
      <dgm:spPr/>
      <dgm:t>
        <a:bodyPr/>
        <a:lstStyle/>
        <a:p>
          <a:endParaRPr lang="en-IN"/>
        </a:p>
      </dgm:t>
    </dgm:pt>
    <dgm:pt modelId="{580B9719-5742-4D01-8897-7A1066BB9E2C}" type="sibTrans" cxnId="{4FBBC04F-FEA9-4517-B834-BDAA0D013580}">
      <dgm:prSet/>
      <dgm:spPr/>
      <dgm:t>
        <a:bodyPr/>
        <a:lstStyle/>
        <a:p>
          <a:endParaRPr lang="en-IN"/>
        </a:p>
      </dgm:t>
    </dgm:pt>
    <dgm:pt modelId="{7F92F024-B3E9-41F2-B279-98223F98B102}">
      <dgm:prSet phldrT="[Text]" custT="1"/>
      <dgm:spPr/>
      <dgm:t>
        <a:bodyPr/>
        <a:lstStyle/>
        <a:p>
          <a:r>
            <a:rPr lang="en-IN" sz="2400" dirty="0"/>
            <a:t>Bluetooth</a:t>
          </a:r>
        </a:p>
        <a:p>
          <a:r>
            <a:rPr lang="en-IN" sz="2400" dirty="0"/>
            <a:t>(HC-05)</a:t>
          </a:r>
        </a:p>
      </dgm:t>
    </dgm:pt>
    <dgm:pt modelId="{9AD048F0-6946-4394-B1CB-271EB241629C}" type="parTrans" cxnId="{AFA5CEC6-6672-49AD-8F45-BAD60FC366B5}">
      <dgm:prSet/>
      <dgm:spPr/>
      <dgm:t>
        <a:bodyPr/>
        <a:lstStyle/>
        <a:p>
          <a:endParaRPr lang="en-IN"/>
        </a:p>
      </dgm:t>
    </dgm:pt>
    <dgm:pt modelId="{75347042-D0A0-4289-BD17-BB782411E707}" type="sibTrans" cxnId="{AFA5CEC6-6672-49AD-8F45-BAD60FC366B5}">
      <dgm:prSet/>
      <dgm:spPr/>
      <dgm:t>
        <a:bodyPr/>
        <a:lstStyle/>
        <a:p>
          <a:endParaRPr lang="en-IN"/>
        </a:p>
      </dgm:t>
    </dgm:pt>
    <dgm:pt modelId="{12511CAD-607A-45FB-AC39-5A3459EBD34D}">
      <dgm:prSet phldrT="[Text]" custT="1"/>
      <dgm:spPr/>
      <dgm:t>
        <a:bodyPr/>
        <a:lstStyle/>
        <a:p>
          <a:r>
            <a:rPr lang="en-IN" sz="2000" dirty="0"/>
            <a:t>2 Channel Relay Module</a:t>
          </a:r>
        </a:p>
      </dgm:t>
    </dgm:pt>
    <dgm:pt modelId="{03495381-5441-4489-AB81-EDF3ED30ACC4}" type="parTrans" cxnId="{0F34AF65-3415-430B-AEFB-3AABCE4AEA61}">
      <dgm:prSet/>
      <dgm:spPr/>
      <dgm:t>
        <a:bodyPr/>
        <a:lstStyle/>
        <a:p>
          <a:endParaRPr lang="en-IN"/>
        </a:p>
      </dgm:t>
    </dgm:pt>
    <dgm:pt modelId="{EA47AC96-3080-43C4-B031-6E619C1419FC}" type="sibTrans" cxnId="{0F34AF65-3415-430B-AEFB-3AABCE4AEA61}">
      <dgm:prSet/>
      <dgm:spPr/>
      <dgm:t>
        <a:bodyPr/>
        <a:lstStyle/>
        <a:p>
          <a:endParaRPr lang="en-IN"/>
        </a:p>
      </dgm:t>
    </dgm:pt>
    <dgm:pt modelId="{00F1F535-5C0B-4065-906F-5B3DF819250F}">
      <dgm:prSet custT="1"/>
      <dgm:spPr/>
      <dgm:t>
        <a:bodyPr/>
        <a:lstStyle/>
        <a:p>
          <a:r>
            <a:rPr lang="en-IN" sz="2800" dirty="0"/>
            <a:t>Bulb</a:t>
          </a:r>
        </a:p>
      </dgm:t>
    </dgm:pt>
    <dgm:pt modelId="{224D2E1B-C1FE-4A02-9191-78675018B562}" type="parTrans" cxnId="{C041D9FA-8A3D-43FC-9ADE-58B1736B47B1}">
      <dgm:prSet/>
      <dgm:spPr/>
      <dgm:t>
        <a:bodyPr/>
        <a:lstStyle/>
        <a:p>
          <a:endParaRPr lang="en-IN"/>
        </a:p>
      </dgm:t>
    </dgm:pt>
    <dgm:pt modelId="{7C2A4E71-54BB-40A3-9C36-311A53552DE6}" type="sibTrans" cxnId="{C041D9FA-8A3D-43FC-9ADE-58B1736B47B1}">
      <dgm:prSet/>
      <dgm:spPr/>
      <dgm:t>
        <a:bodyPr/>
        <a:lstStyle/>
        <a:p>
          <a:endParaRPr lang="en-IN"/>
        </a:p>
      </dgm:t>
    </dgm:pt>
    <dgm:pt modelId="{7B532DF9-2295-4CE1-B25A-82AE4F0D0864}" type="pres">
      <dgm:prSet presAssocID="{4CB03385-C8E8-4793-8756-1BB3C402815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0E8762-0610-4F69-921F-F13116A0F31E}" type="pres">
      <dgm:prSet presAssocID="{A1E74900-553A-405D-ADA3-12345EB34529}" presName="hierRoot1" presStyleCnt="0">
        <dgm:presLayoutVars>
          <dgm:hierBranch val="init"/>
        </dgm:presLayoutVars>
      </dgm:prSet>
      <dgm:spPr/>
    </dgm:pt>
    <dgm:pt modelId="{71C7C195-0AC5-4BDF-BF60-330013F87CDB}" type="pres">
      <dgm:prSet presAssocID="{A1E74900-553A-405D-ADA3-12345EB34529}" presName="rootComposite1" presStyleCnt="0"/>
      <dgm:spPr/>
    </dgm:pt>
    <dgm:pt modelId="{8670251B-A4A9-438D-B8E8-CE57CF8C04E7}" type="pres">
      <dgm:prSet presAssocID="{A1E74900-553A-405D-ADA3-12345EB34529}" presName="rootText1" presStyleLbl="node0" presStyleIdx="0" presStyleCnt="1">
        <dgm:presLayoutVars>
          <dgm:chPref val="3"/>
        </dgm:presLayoutVars>
      </dgm:prSet>
      <dgm:spPr/>
    </dgm:pt>
    <dgm:pt modelId="{03035C5D-D0D3-4AF7-91B3-18182E94BCC6}" type="pres">
      <dgm:prSet presAssocID="{A1E74900-553A-405D-ADA3-12345EB34529}" presName="rootPict1" presStyleLbl="alignImgPlace1" presStyleIdx="0" presStyleCnt="4" custScaleX="119604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CA7E16F9-84B7-47D3-A62A-B09D8EB42256}" type="pres">
      <dgm:prSet presAssocID="{A1E74900-553A-405D-ADA3-12345EB34529}" presName="rootConnector1" presStyleLbl="node1" presStyleIdx="0" presStyleCnt="0"/>
      <dgm:spPr/>
    </dgm:pt>
    <dgm:pt modelId="{A355CF23-F35E-4FC2-A53C-74917835B386}" type="pres">
      <dgm:prSet presAssocID="{A1E74900-553A-405D-ADA3-12345EB34529}" presName="hierChild2" presStyleCnt="0"/>
      <dgm:spPr/>
    </dgm:pt>
    <dgm:pt modelId="{3A008E78-33A0-4A31-8F93-A1F102D2E138}" type="pres">
      <dgm:prSet presAssocID="{9AD048F0-6946-4394-B1CB-271EB241629C}" presName="Name37" presStyleLbl="parChTrans1D2" presStyleIdx="0" presStyleCnt="2"/>
      <dgm:spPr/>
    </dgm:pt>
    <dgm:pt modelId="{5021F699-970E-4F8A-ABDE-F076DF08E2D4}" type="pres">
      <dgm:prSet presAssocID="{7F92F024-B3E9-41F2-B279-98223F98B102}" presName="hierRoot2" presStyleCnt="0">
        <dgm:presLayoutVars>
          <dgm:hierBranch val="init"/>
        </dgm:presLayoutVars>
      </dgm:prSet>
      <dgm:spPr/>
    </dgm:pt>
    <dgm:pt modelId="{A8EBCFE4-3252-441C-9983-90703B0B55AA}" type="pres">
      <dgm:prSet presAssocID="{7F92F024-B3E9-41F2-B279-98223F98B102}" presName="rootComposite" presStyleCnt="0"/>
      <dgm:spPr/>
    </dgm:pt>
    <dgm:pt modelId="{0CD250DB-D35B-4C55-A5CB-31878A4E7AE8}" type="pres">
      <dgm:prSet presAssocID="{7F92F024-B3E9-41F2-B279-98223F98B102}" presName="rootText" presStyleLbl="node2" presStyleIdx="0" presStyleCnt="2">
        <dgm:presLayoutVars>
          <dgm:chPref val="3"/>
        </dgm:presLayoutVars>
      </dgm:prSet>
      <dgm:spPr/>
    </dgm:pt>
    <dgm:pt modelId="{7DD523E4-0FCB-49F2-B8EB-494854D5FCC5}" type="pres">
      <dgm:prSet presAssocID="{7F92F024-B3E9-41F2-B279-98223F98B102}" presName="rootPict" presStyleLbl="alignImgPlace1" presStyleIdx="1" presStyleCnt="4" custScaleX="122240" custScaleY="102568" custLinFactNeighborX="6847" custLinFactNeighborY="-1407"/>
      <dgm:spPr>
        <a:blipFill rotWithShape="1">
          <a:blip xmlns:r="http://schemas.openxmlformats.org/officeDocument/2006/relationships" r:embed="rId2"/>
          <a:srcRect/>
          <a:stretch>
            <a:fillRect l="-41000" r="-41000"/>
          </a:stretch>
        </a:blipFill>
      </dgm:spPr>
    </dgm:pt>
    <dgm:pt modelId="{CECDDB5A-AE0D-4F38-8A47-2FAE00821195}" type="pres">
      <dgm:prSet presAssocID="{7F92F024-B3E9-41F2-B279-98223F98B102}" presName="rootConnector" presStyleLbl="node2" presStyleIdx="0" presStyleCnt="2"/>
      <dgm:spPr/>
    </dgm:pt>
    <dgm:pt modelId="{D55B4599-A690-4372-A817-33DC1D7E2C3D}" type="pres">
      <dgm:prSet presAssocID="{7F92F024-B3E9-41F2-B279-98223F98B102}" presName="hierChild4" presStyleCnt="0"/>
      <dgm:spPr/>
    </dgm:pt>
    <dgm:pt modelId="{50AE1F0B-4BD9-43C5-989A-397F2963EB30}" type="pres">
      <dgm:prSet presAssocID="{7F92F024-B3E9-41F2-B279-98223F98B102}" presName="hierChild5" presStyleCnt="0"/>
      <dgm:spPr/>
    </dgm:pt>
    <dgm:pt modelId="{BEFB6068-8D5D-43F0-894F-0DD217952349}" type="pres">
      <dgm:prSet presAssocID="{03495381-5441-4489-AB81-EDF3ED30ACC4}" presName="Name37" presStyleLbl="parChTrans1D2" presStyleIdx="1" presStyleCnt="2"/>
      <dgm:spPr/>
    </dgm:pt>
    <dgm:pt modelId="{36D6C388-5B08-4875-A657-D1BF9F27F817}" type="pres">
      <dgm:prSet presAssocID="{12511CAD-607A-45FB-AC39-5A3459EBD34D}" presName="hierRoot2" presStyleCnt="0">
        <dgm:presLayoutVars>
          <dgm:hierBranch val="init"/>
        </dgm:presLayoutVars>
      </dgm:prSet>
      <dgm:spPr/>
    </dgm:pt>
    <dgm:pt modelId="{19ED0816-B9FC-4A72-ACDF-77ADDEBD6788}" type="pres">
      <dgm:prSet presAssocID="{12511CAD-607A-45FB-AC39-5A3459EBD34D}" presName="rootComposite" presStyleCnt="0"/>
      <dgm:spPr/>
    </dgm:pt>
    <dgm:pt modelId="{E3A640FF-307C-4E22-AAD4-1FD1B2B42664}" type="pres">
      <dgm:prSet presAssocID="{12511CAD-607A-45FB-AC39-5A3459EBD34D}" presName="rootText" presStyleLbl="node2" presStyleIdx="1" presStyleCnt="2">
        <dgm:presLayoutVars>
          <dgm:chPref val="3"/>
        </dgm:presLayoutVars>
      </dgm:prSet>
      <dgm:spPr/>
    </dgm:pt>
    <dgm:pt modelId="{B181B237-710A-41FF-B82E-28839C58B722}" type="pres">
      <dgm:prSet presAssocID="{12511CAD-607A-45FB-AC39-5A3459EBD34D}" presName="rootPict" presStyleLbl="alignImgPlace1" presStyleIdx="2" presStyleCnt="4" custScaleX="123472" custLinFactNeighborX="14074" custLinFactNeighborY="2111"/>
      <dgm:spPr>
        <a:blipFill rotWithShape="1">
          <a:blip xmlns:r="http://schemas.openxmlformats.org/officeDocument/2006/relationships" r:embed="rId3"/>
          <a:srcRect/>
          <a:stretch>
            <a:fillRect l="-8000" r="-8000"/>
          </a:stretch>
        </a:blipFill>
      </dgm:spPr>
    </dgm:pt>
    <dgm:pt modelId="{6127EA82-06A8-404D-979E-D56E3EA8C675}" type="pres">
      <dgm:prSet presAssocID="{12511CAD-607A-45FB-AC39-5A3459EBD34D}" presName="rootConnector" presStyleLbl="node2" presStyleIdx="1" presStyleCnt="2"/>
      <dgm:spPr/>
    </dgm:pt>
    <dgm:pt modelId="{AE0D4395-B34E-4065-B38C-A06E32E899DA}" type="pres">
      <dgm:prSet presAssocID="{12511CAD-607A-45FB-AC39-5A3459EBD34D}" presName="hierChild4" presStyleCnt="0"/>
      <dgm:spPr/>
    </dgm:pt>
    <dgm:pt modelId="{84CF3339-D831-4EA9-872E-2009B2E12891}" type="pres">
      <dgm:prSet presAssocID="{224D2E1B-C1FE-4A02-9191-78675018B562}" presName="Name37" presStyleLbl="parChTrans1D3" presStyleIdx="0" presStyleCnt="1"/>
      <dgm:spPr/>
    </dgm:pt>
    <dgm:pt modelId="{AEDBD3A9-4606-4ECE-BD97-59C5EE302F5F}" type="pres">
      <dgm:prSet presAssocID="{00F1F535-5C0B-4065-906F-5B3DF819250F}" presName="hierRoot2" presStyleCnt="0">
        <dgm:presLayoutVars>
          <dgm:hierBranch val="init"/>
        </dgm:presLayoutVars>
      </dgm:prSet>
      <dgm:spPr/>
    </dgm:pt>
    <dgm:pt modelId="{40321FB4-CF2C-47D1-A36C-64D18D429BED}" type="pres">
      <dgm:prSet presAssocID="{00F1F535-5C0B-4065-906F-5B3DF819250F}" presName="rootComposite" presStyleCnt="0"/>
      <dgm:spPr/>
    </dgm:pt>
    <dgm:pt modelId="{138218F4-13A7-4AA7-9606-35C9EFC24595}" type="pres">
      <dgm:prSet presAssocID="{00F1F535-5C0B-4065-906F-5B3DF819250F}" presName="rootText" presStyleLbl="node3" presStyleIdx="0" presStyleCnt="1">
        <dgm:presLayoutVars>
          <dgm:chPref val="3"/>
        </dgm:presLayoutVars>
      </dgm:prSet>
      <dgm:spPr/>
    </dgm:pt>
    <dgm:pt modelId="{983587AE-D003-4C9E-B32F-DEBE2BCDEE9E}" type="pres">
      <dgm:prSet presAssocID="{00F1F535-5C0B-4065-906F-5B3DF819250F}" presName="rootPict" presStyleLbl="align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</dgm:spPr>
    </dgm:pt>
    <dgm:pt modelId="{4CE271DA-1955-4F0B-8045-483FAFC124F3}" type="pres">
      <dgm:prSet presAssocID="{00F1F535-5C0B-4065-906F-5B3DF819250F}" presName="rootConnector" presStyleLbl="node3" presStyleIdx="0" presStyleCnt="1"/>
      <dgm:spPr/>
    </dgm:pt>
    <dgm:pt modelId="{37848092-A338-4528-B98F-EE7C4DDDFF94}" type="pres">
      <dgm:prSet presAssocID="{00F1F535-5C0B-4065-906F-5B3DF819250F}" presName="hierChild4" presStyleCnt="0"/>
      <dgm:spPr/>
    </dgm:pt>
    <dgm:pt modelId="{35001A50-29D5-4FA0-B513-EDC29C53B26C}" type="pres">
      <dgm:prSet presAssocID="{00F1F535-5C0B-4065-906F-5B3DF819250F}" presName="hierChild5" presStyleCnt="0"/>
      <dgm:spPr/>
    </dgm:pt>
    <dgm:pt modelId="{28A836A5-EA98-4EBD-BA46-3411562643A3}" type="pres">
      <dgm:prSet presAssocID="{12511CAD-607A-45FB-AC39-5A3459EBD34D}" presName="hierChild5" presStyleCnt="0"/>
      <dgm:spPr/>
    </dgm:pt>
    <dgm:pt modelId="{69CE92D6-A337-4BD2-8B9E-D8471A41BFA1}" type="pres">
      <dgm:prSet presAssocID="{A1E74900-553A-405D-ADA3-12345EB34529}" presName="hierChild3" presStyleCnt="0"/>
      <dgm:spPr/>
    </dgm:pt>
  </dgm:ptLst>
  <dgm:cxnLst>
    <dgm:cxn modelId="{8838D203-C185-4F88-897B-3298EECDBEA4}" type="presOf" srcId="{12511CAD-607A-45FB-AC39-5A3459EBD34D}" destId="{E3A640FF-307C-4E22-AAD4-1FD1B2B42664}" srcOrd="0" destOrd="0" presId="urn:microsoft.com/office/officeart/2005/8/layout/pictureOrgChart+Icon"/>
    <dgm:cxn modelId="{FE7E1F2D-F94A-4B83-8994-5BD0AE89FB08}" type="presOf" srcId="{00F1F535-5C0B-4065-906F-5B3DF819250F}" destId="{4CE271DA-1955-4F0B-8045-483FAFC124F3}" srcOrd="1" destOrd="0" presId="urn:microsoft.com/office/officeart/2005/8/layout/pictureOrgChart+Icon"/>
    <dgm:cxn modelId="{367BB33B-85F9-4889-AA5B-3C50C8710FCB}" type="presOf" srcId="{4CB03385-C8E8-4793-8756-1BB3C4028150}" destId="{7B532DF9-2295-4CE1-B25A-82AE4F0D0864}" srcOrd="0" destOrd="0" presId="urn:microsoft.com/office/officeart/2005/8/layout/pictureOrgChart+Icon"/>
    <dgm:cxn modelId="{0F34AF65-3415-430B-AEFB-3AABCE4AEA61}" srcId="{A1E74900-553A-405D-ADA3-12345EB34529}" destId="{12511CAD-607A-45FB-AC39-5A3459EBD34D}" srcOrd="1" destOrd="0" parTransId="{03495381-5441-4489-AB81-EDF3ED30ACC4}" sibTransId="{EA47AC96-3080-43C4-B031-6E619C1419FC}"/>
    <dgm:cxn modelId="{5C371E4A-7671-4548-A5A9-EE38BA52810F}" type="presOf" srcId="{A1E74900-553A-405D-ADA3-12345EB34529}" destId="{CA7E16F9-84B7-47D3-A62A-B09D8EB42256}" srcOrd="1" destOrd="0" presId="urn:microsoft.com/office/officeart/2005/8/layout/pictureOrgChart+Icon"/>
    <dgm:cxn modelId="{D661F06E-BC5A-4D3D-A494-33DCF0B37E72}" type="presOf" srcId="{9AD048F0-6946-4394-B1CB-271EB241629C}" destId="{3A008E78-33A0-4A31-8F93-A1F102D2E138}" srcOrd="0" destOrd="0" presId="urn:microsoft.com/office/officeart/2005/8/layout/pictureOrgChart+Icon"/>
    <dgm:cxn modelId="{4FBBC04F-FEA9-4517-B834-BDAA0D013580}" srcId="{4CB03385-C8E8-4793-8756-1BB3C4028150}" destId="{A1E74900-553A-405D-ADA3-12345EB34529}" srcOrd="0" destOrd="0" parTransId="{D7316264-523E-417F-8680-5BC01A33CCAE}" sibTransId="{580B9719-5742-4D01-8897-7A1066BB9E2C}"/>
    <dgm:cxn modelId="{4C811D58-83F6-48D4-9B06-4D1D9FDCE6A0}" type="presOf" srcId="{12511CAD-607A-45FB-AC39-5A3459EBD34D}" destId="{6127EA82-06A8-404D-979E-D56E3EA8C675}" srcOrd="1" destOrd="0" presId="urn:microsoft.com/office/officeart/2005/8/layout/pictureOrgChart+Icon"/>
    <dgm:cxn modelId="{AC378D59-640C-47EC-B642-1AF0493D4AFB}" type="presOf" srcId="{A1E74900-553A-405D-ADA3-12345EB34529}" destId="{8670251B-A4A9-438D-B8E8-CE57CF8C04E7}" srcOrd="0" destOrd="0" presId="urn:microsoft.com/office/officeart/2005/8/layout/pictureOrgChart+Icon"/>
    <dgm:cxn modelId="{FFE05582-D9F2-4D30-8B74-3F2657D388B8}" type="presOf" srcId="{03495381-5441-4489-AB81-EDF3ED30ACC4}" destId="{BEFB6068-8D5D-43F0-894F-0DD217952349}" srcOrd="0" destOrd="0" presId="urn:microsoft.com/office/officeart/2005/8/layout/pictureOrgChart+Icon"/>
    <dgm:cxn modelId="{305E448A-D70F-4108-890E-8EE3D3CD8F6C}" type="presOf" srcId="{7F92F024-B3E9-41F2-B279-98223F98B102}" destId="{CECDDB5A-AE0D-4F38-8A47-2FAE00821195}" srcOrd="1" destOrd="0" presId="urn:microsoft.com/office/officeart/2005/8/layout/pictureOrgChart+Icon"/>
    <dgm:cxn modelId="{6FC7A393-E183-4090-96F9-581259EDFBC2}" type="presOf" srcId="{7F92F024-B3E9-41F2-B279-98223F98B102}" destId="{0CD250DB-D35B-4C55-A5CB-31878A4E7AE8}" srcOrd="0" destOrd="0" presId="urn:microsoft.com/office/officeart/2005/8/layout/pictureOrgChart+Icon"/>
    <dgm:cxn modelId="{3966D6BD-E525-4810-870E-9BE8755D8AA6}" type="presOf" srcId="{00F1F535-5C0B-4065-906F-5B3DF819250F}" destId="{138218F4-13A7-4AA7-9606-35C9EFC24595}" srcOrd="0" destOrd="0" presId="urn:microsoft.com/office/officeart/2005/8/layout/pictureOrgChart+Icon"/>
    <dgm:cxn modelId="{AFA5CEC6-6672-49AD-8F45-BAD60FC366B5}" srcId="{A1E74900-553A-405D-ADA3-12345EB34529}" destId="{7F92F024-B3E9-41F2-B279-98223F98B102}" srcOrd="0" destOrd="0" parTransId="{9AD048F0-6946-4394-B1CB-271EB241629C}" sibTransId="{75347042-D0A0-4289-BD17-BB782411E707}"/>
    <dgm:cxn modelId="{80223CD4-6341-4C75-AFC3-3A3496D98304}" type="presOf" srcId="{224D2E1B-C1FE-4A02-9191-78675018B562}" destId="{84CF3339-D831-4EA9-872E-2009B2E12891}" srcOrd="0" destOrd="0" presId="urn:microsoft.com/office/officeart/2005/8/layout/pictureOrgChart+Icon"/>
    <dgm:cxn modelId="{C041D9FA-8A3D-43FC-9ADE-58B1736B47B1}" srcId="{12511CAD-607A-45FB-AC39-5A3459EBD34D}" destId="{00F1F535-5C0B-4065-906F-5B3DF819250F}" srcOrd="0" destOrd="0" parTransId="{224D2E1B-C1FE-4A02-9191-78675018B562}" sibTransId="{7C2A4E71-54BB-40A3-9C36-311A53552DE6}"/>
    <dgm:cxn modelId="{31687F23-602E-4050-AA01-07B1C7189050}" type="presParOf" srcId="{7B532DF9-2295-4CE1-B25A-82AE4F0D0864}" destId="{290E8762-0610-4F69-921F-F13116A0F31E}" srcOrd="0" destOrd="0" presId="urn:microsoft.com/office/officeart/2005/8/layout/pictureOrgChart+Icon"/>
    <dgm:cxn modelId="{C1A56C2F-5FC6-4DBE-9BE1-1C3CE516ADE7}" type="presParOf" srcId="{290E8762-0610-4F69-921F-F13116A0F31E}" destId="{71C7C195-0AC5-4BDF-BF60-330013F87CDB}" srcOrd="0" destOrd="0" presId="urn:microsoft.com/office/officeart/2005/8/layout/pictureOrgChart+Icon"/>
    <dgm:cxn modelId="{4201539D-4DE6-4DDE-9E21-2D5FB0C1F30A}" type="presParOf" srcId="{71C7C195-0AC5-4BDF-BF60-330013F87CDB}" destId="{8670251B-A4A9-438D-B8E8-CE57CF8C04E7}" srcOrd="0" destOrd="0" presId="urn:microsoft.com/office/officeart/2005/8/layout/pictureOrgChart+Icon"/>
    <dgm:cxn modelId="{AF807CF1-732A-46F0-A606-B9BC0F679B3D}" type="presParOf" srcId="{71C7C195-0AC5-4BDF-BF60-330013F87CDB}" destId="{03035C5D-D0D3-4AF7-91B3-18182E94BCC6}" srcOrd="1" destOrd="0" presId="urn:microsoft.com/office/officeart/2005/8/layout/pictureOrgChart+Icon"/>
    <dgm:cxn modelId="{E265EB5A-47AE-4E74-B1E7-3AE9BF7D0658}" type="presParOf" srcId="{71C7C195-0AC5-4BDF-BF60-330013F87CDB}" destId="{CA7E16F9-84B7-47D3-A62A-B09D8EB42256}" srcOrd="2" destOrd="0" presId="urn:microsoft.com/office/officeart/2005/8/layout/pictureOrgChart+Icon"/>
    <dgm:cxn modelId="{CA6F5DA2-836E-4792-9CEC-570680032672}" type="presParOf" srcId="{290E8762-0610-4F69-921F-F13116A0F31E}" destId="{A355CF23-F35E-4FC2-A53C-74917835B386}" srcOrd="1" destOrd="0" presId="urn:microsoft.com/office/officeart/2005/8/layout/pictureOrgChart+Icon"/>
    <dgm:cxn modelId="{0A5BC5F2-1090-451F-A220-B2EC2863E42E}" type="presParOf" srcId="{A355CF23-F35E-4FC2-A53C-74917835B386}" destId="{3A008E78-33A0-4A31-8F93-A1F102D2E138}" srcOrd="0" destOrd="0" presId="urn:microsoft.com/office/officeart/2005/8/layout/pictureOrgChart+Icon"/>
    <dgm:cxn modelId="{206FDE49-A323-481A-8BA8-754032754AAC}" type="presParOf" srcId="{A355CF23-F35E-4FC2-A53C-74917835B386}" destId="{5021F699-970E-4F8A-ABDE-F076DF08E2D4}" srcOrd="1" destOrd="0" presId="urn:microsoft.com/office/officeart/2005/8/layout/pictureOrgChart+Icon"/>
    <dgm:cxn modelId="{7471D6FA-AD66-44AC-ACF7-B7C9336BD6F0}" type="presParOf" srcId="{5021F699-970E-4F8A-ABDE-F076DF08E2D4}" destId="{A8EBCFE4-3252-441C-9983-90703B0B55AA}" srcOrd="0" destOrd="0" presId="urn:microsoft.com/office/officeart/2005/8/layout/pictureOrgChart+Icon"/>
    <dgm:cxn modelId="{F2CA6F25-2BED-4BD2-A727-C4811CC8184C}" type="presParOf" srcId="{A8EBCFE4-3252-441C-9983-90703B0B55AA}" destId="{0CD250DB-D35B-4C55-A5CB-31878A4E7AE8}" srcOrd="0" destOrd="0" presId="urn:microsoft.com/office/officeart/2005/8/layout/pictureOrgChart+Icon"/>
    <dgm:cxn modelId="{34CDF164-BAED-479F-97C1-5FA6CC8585B5}" type="presParOf" srcId="{A8EBCFE4-3252-441C-9983-90703B0B55AA}" destId="{7DD523E4-0FCB-49F2-B8EB-494854D5FCC5}" srcOrd="1" destOrd="0" presId="urn:microsoft.com/office/officeart/2005/8/layout/pictureOrgChart+Icon"/>
    <dgm:cxn modelId="{E41C483A-A4EE-4510-A156-C332DEADD078}" type="presParOf" srcId="{A8EBCFE4-3252-441C-9983-90703B0B55AA}" destId="{CECDDB5A-AE0D-4F38-8A47-2FAE00821195}" srcOrd="2" destOrd="0" presId="urn:microsoft.com/office/officeart/2005/8/layout/pictureOrgChart+Icon"/>
    <dgm:cxn modelId="{79ABBC34-5536-48A8-8CCC-33F1FDA7CBA1}" type="presParOf" srcId="{5021F699-970E-4F8A-ABDE-F076DF08E2D4}" destId="{D55B4599-A690-4372-A817-33DC1D7E2C3D}" srcOrd="1" destOrd="0" presId="urn:microsoft.com/office/officeart/2005/8/layout/pictureOrgChart+Icon"/>
    <dgm:cxn modelId="{EA8AD145-6D06-4C96-B76B-39DDDB8A307E}" type="presParOf" srcId="{5021F699-970E-4F8A-ABDE-F076DF08E2D4}" destId="{50AE1F0B-4BD9-43C5-989A-397F2963EB30}" srcOrd="2" destOrd="0" presId="urn:microsoft.com/office/officeart/2005/8/layout/pictureOrgChart+Icon"/>
    <dgm:cxn modelId="{7C384BFA-78DD-4535-AE8B-40D2AC32998B}" type="presParOf" srcId="{A355CF23-F35E-4FC2-A53C-74917835B386}" destId="{BEFB6068-8D5D-43F0-894F-0DD217952349}" srcOrd="2" destOrd="0" presId="urn:microsoft.com/office/officeart/2005/8/layout/pictureOrgChart+Icon"/>
    <dgm:cxn modelId="{80766E22-76A5-42AE-AEED-6D366DF5DB62}" type="presParOf" srcId="{A355CF23-F35E-4FC2-A53C-74917835B386}" destId="{36D6C388-5B08-4875-A657-D1BF9F27F817}" srcOrd="3" destOrd="0" presId="urn:microsoft.com/office/officeart/2005/8/layout/pictureOrgChart+Icon"/>
    <dgm:cxn modelId="{CC4DF6E1-23FF-4203-ABAA-B5873483040F}" type="presParOf" srcId="{36D6C388-5B08-4875-A657-D1BF9F27F817}" destId="{19ED0816-B9FC-4A72-ACDF-77ADDEBD6788}" srcOrd="0" destOrd="0" presId="urn:microsoft.com/office/officeart/2005/8/layout/pictureOrgChart+Icon"/>
    <dgm:cxn modelId="{69733018-27C1-44AF-85AE-75D19EEB8EB4}" type="presParOf" srcId="{19ED0816-B9FC-4A72-ACDF-77ADDEBD6788}" destId="{E3A640FF-307C-4E22-AAD4-1FD1B2B42664}" srcOrd="0" destOrd="0" presId="urn:microsoft.com/office/officeart/2005/8/layout/pictureOrgChart+Icon"/>
    <dgm:cxn modelId="{867EF588-00B4-48BF-8E67-AB55834B6756}" type="presParOf" srcId="{19ED0816-B9FC-4A72-ACDF-77ADDEBD6788}" destId="{B181B237-710A-41FF-B82E-28839C58B722}" srcOrd="1" destOrd="0" presId="urn:microsoft.com/office/officeart/2005/8/layout/pictureOrgChart+Icon"/>
    <dgm:cxn modelId="{C7A796B8-DB7C-46A3-88F3-1769365DE50A}" type="presParOf" srcId="{19ED0816-B9FC-4A72-ACDF-77ADDEBD6788}" destId="{6127EA82-06A8-404D-979E-D56E3EA8C675}" srcOrd="2" destOrd="0" presId="urn:microsoft.com/office/officeart/2005/8/layout/pictureOrgChart+Icon"/>
    <dgm:cxn modelId="{F0A54381-BBFA-4FA0-BEDA-2084C999DAE9}" type="presParOf" srcId="{36D6C388-5B08-4875-A657-D1BF9F27F817}" destId="{AE0D4395-B34E-4065-B38C-A06E32E899DA}" srcOrd="1" destOrd="0" presId="urn:microsoft.com/office/officeart/2005/8/layout/pictureOrgChart+Icon"/>
    <dgm:cxn modelId="{6A34A084-5F8A-471A-987A-34EE0F2C2796}" type="presParOf" srcId="{AE0D4395-B34E-4065-B38C-A06E32E899DA}" destId="{84CF3339-D831-4EA9-872E-2009B2E12891}" srcOrd="0" destOrd="0" presId="urn:microsoft.com/office/officeart/2005/8/layout/pictureOrgChart+Icon"/>
    <dgm:cxn modelId="{864F89DF-2F94-4455-A614-D861CF43145C}" type="presParOf" srcId="{AE0D4395-B34E-4065-B38C-A06E32E899DA}" destId="{AEDBD3A9-4606-4ECE-BD97-59C5EE302F5F}" srcOrd="1" destOrd="0" presId="urn:microsoft.com/office/officeart/2005/8/layout/pictureOrgChart+Icon"/>
    <dgm:cxn modelId="{5C1C06F7-6C7D-44BA-BDB9-6A90F6297C4A}" type="presParOf" srcId="{AEDBD3A9-4606-4ECE-BD97-59C5EE302F5F}" destId="{40321FB4-CF2C-47D1-A36C-64D18D429BED}" srcOrd="0" destOrd="0" presId="urn:microsoft.com/office/officeart/2005/8/layout/pictureOrgChart+Icon"/>
    <dgm:cxn modelId="{06A09328-D24D-4C0B-B3E5-C05660DD1BD1}" type="presParOf" srcId="{40321FB4-CF2C-47D1-A36C-64D18D429BED}" destId="{138218F4-13A7-4AA7-9606-35C9EFC24595}" srcOrd="0" destOrd="0" presId="urn:microsoft.com/office/officeart/2005/8/layout/pictureOrgChart+Icon"/>
    <dgm:cxn modelId="{9541B59A-78FD-4EA9-A7AE-BB71A6B0C052}" type="presParOf" srcId="{40321FB4-CF2C-47D1-A36C-64D18D429BED}" destId="{983587AE-D003-4C9E-B32F-DEBE2BCDEE9E}" srcOrd="1" destOrd="0" presId="urn:microsoft.com/office/officeart/2005/8/layout/pictureOrgChart+Icon"/>
    <dgm:cxn modelId="{A1593BCF-8C6F-46B5-A72F-CCDB5A0FA6AE}" type="presParOf" srcId="{40321FB4-CF2C-47D1-A36C-64D18D429BED}" destId="{4CE271DA-1955-4F0B-8045-483FAFC124F3}" srcOrd="2" destOrd="0" presId="urn:microsoft.com/office/officeart/2005/8/layout/pictureOrgChart+Icon"/>
    <dgm:cxn modelId="{8E75D9AD-7B3B-44F9-9F57-A6F40A15F4B2}" type="presParOf" srcId="{AEDBD3A9-4606-4ECE-BD97-59C5EE302F5F}" destId="{37848092-A338-4528-B98F-EE7C4DDDFF94}" srcOrd="1" destOrd="0" presId="urn:microsoft.com/office/officeart/2005/8/layout/pictureOrgChart+Icon"/>
    <dgm:cxn modelId="{ED0ED726-A56D-4651-9959-ADBB59DAEE46}" type="presParOf" srcId="{AEDBD3A9-4606-4ECE-BD97-59C5EE302F5F}" destId="{35001A50-29D5-4FA0-B513-EDC29C53B26C}" srcOrd="2" destOrd="0" presId="urn:microsoft.com/office/officeart/2005/8/layout/pictureOrgChart+Icon"/>
    <dgm:cxn modelId="{AD649382-345E-44E2-AD52-49BE83CB9BBF}" type="presParOf" srcId="{36D6C388-5B08-4875-A657-D1BF9F27F817}" destId="{28A836A5-EA98-4EBD-BA46-3411562643A3}" srcOrd="2" destOrd="0" presId="urn:microsoft.com/office/officeart/2005/8/layout/pictureOrgChart+Icon"/>
    <dgm:cxn modelId="{7EA9B37F-5AFB-4579-8544-03E25100C13E}" type="presParOf" srcId="{290E8762-0610-4F69-921F-F13116A0F31E}" destId="{69CE92D6-A337-4BD2-8B9E-D8471A41BFA1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F3339-D831-4EA9-872E-2009B2E12891}">
      <dsp:nvSpPr>
        <dsp:cNvPr id="0" name=""/>
        <dsp:cNvSpPr/>
      </dsp:nvSpPr>
      <dsp:spPr>
        <a:xfrm>
          <a:off x="5456368" y="3189199"/>
          <a:ext cx="395242" cy="1212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2078"/>
              </a:lnTo>
              <a:lnTo>
                <a:pt x="395242" y="121207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B6068-8D5D-43F0-894F-0DD217952349}">
      <dsp:nvSpPr>
        <dsp:cNvPr id="0" name=""/>
        <dsp:cNvSpPr/>
      </dsp:nvSpPr>
      <dsp:spPr>
        <a:xfrm>
          <a:off x="4916202" y="1318382"/>
          <a:ext cx="1594146" cy="553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669"/>
              </a:lnTo>
              <a:lnTo>
                <a:pt x="1594146" y="276669"/>
              </a:lnTo>
              <a:lnTo>
                <a:pt x="1594146" y="553339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08E78-33A0-4A31-8F93-A1F102D2E138}">
      <dsp:nvSpPr>
        <dsp:cNvPr id="0" name=""/>
        <dsp:cNvSpPr/>
      </dsp:nvSpPr>
      <dsp:spPr>
        <a:xfrm>
          <a:off x="3322056" y="1318382"/>
          <a:ext cx="1594146" cy="553339"/>
        </a:xfrm>
        <a:custGeom>
          <a:avLst/>
          <a:gdLst/>
          <a:ahLst/>
          <a:cxnLst/>
          <a:rect l="0" t="0" r="0" b="0"/>
          <a:pathLst>
            <a:path>
              <a:moveTo>
                <a:pt x="1594146" y="0"/>
              </a:moveTo>
              <a:lnTo>
                <a:pt x="1594146" y="276669"/>
              </a:lnTo>
              <a:lnTo>
                <a:pt x="0" y="276669"/>
              </a:lnTo>
              <a:lnTo>
                <a:pt x="0" y="553339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0251B-A4A9-438D-B8E8-CE57CF8C04E7}">
      <dsp:nvSpPr>
        <dsp:cNvPr id="0" name=""/>
        <dsp:cNvSpPr/>
      </dsp:nvSpPr>
      <dsp:spPr>
        <a:xfrm>
          <a:off x="3598726" y="906"/>
          <a:ext cx="2634952" cy="13174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603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Arduino Uno</a:t>
          </a:r>
        </a:p>
      </dsp:txBody>
      <dsp:txXfrm>
        <a:off x="3598726" y="906"/>
        <a:ext cx="2634952" cy="1317476"/>
      </dsp:txXfrm>
    </dsp:sp>
    <dsp:sp modelId="{03035C5D-D0D3-4AF7-91B3-18182E94BCC6}">
      <dsp:nvSpPr>
        <dsp:cNvPr id="0" name=""/>
        <dsp:cNvSpPr/>
      </dsp:nvSpPr>
      <dsp:spPr>
        <a:xfrm>
          <a:off x="3652991" y="132654"/>
          <a:ext cx="945452" cy="105398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D250DB-D35B-4C55-A5CB-31878A4E7AE8}">
      <dsp:nvSpPr>
        <dsp:cNvPr id="0" name=""/>
        <dsp:cNvSpPr/>
      </dsp:nvSpPr>
      <dsp:spPr>
        <a:xfrm>
          <a:off x="2004580" y="1871722"/>
          <a:ext cx="2634952" cy="13174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603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Bluetooth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(HC-05)</a:t>
          </a:r>
        </a:p>
      </dsp:txBody>
      <dsp:txXfrm>
        <a:off x="2004580" y="1871722"/>
        <a:ext cx="2634952" cy="1317476"/>
      </dsp:txXfrm>
    </dsp:sp>
    <dsp:sp modelId="{7DD523E4-0FCB-49F2-B8EB-494854D5FCC5}">
      <dsp:nvSpPr>
        <dsp:cNvPr id="0" name=""/>
        <dsp:cNvSpPr/>
      </dsp:nvSpPr>
      <dsp:spPr>
        <a:xfrm>
          <a:off x="2102550" y="1975107"/>
          <a:ext cx="966289" cy="108104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41000" r="-4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A640FF-307C-4E22-AAD4-1FD1B2B42664}">
      <dsp:nvSpPr>
        <dsp:cNvPr id="0" name=""/>
        <dsp:cNvSpPr/>
      </dsp:nvSpPr>
      <dsp:spPr>
        <a:xfrm>
          <a:off x="5192872" y="1871722"/>
          <a:ext cx="2634952" cy="13174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603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2 Channel Relay Module</a:t>
          </a:r>
        </a:p>
      </dsp:txBody>
      <dsp:txXfrm>
        <a:off x="5192872" y="1871722"/>
        <a:ext cx="2634952" cy="1317476"/>
      </dsp:txXfrm>
    </dsp:sp>
    <dsp:sp modelId="{B181B237-710A-41FF-B82E-28839C58B722}">
      <dsp:nvSpPr>
        <dsp:cNvPr id="0" name=""/>
        <dsp:cNvSpPr/>
      </dsp:nvSpPr>
      <dsp:spPr>
        <a:xfrm>
          <a:off x="5343102" y="2025720"/>
          <a:ext cx="976028" cy="105398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8000" r="-8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8218F4-13A7-4AA7-9606-35C9EFC24595}">
      <dsp:nvSpPr>
        <dsp:cNvPr id="0" name=""/>
        <dsp:cNvSpPr/>
      </dsp:nvSpPr>
      <dsp:spPr>
        <a:xfrm>
          <a:off x="5851611" y="3742539"/>
          <a:ext cx="2634952" cy="13174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603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Bulb</a:t>
          </a:r>
        </a:p>
      </dsp:txBody>
      <dsp:txXfrm>
        <a:off x="5851611" y="3742539"/>
        <a:ext cx="2634952" cy="1317476"/>
      </dsp:txXfrm>
    </dsp:sp>
    <dsp:sp modelId="{983587AE-D003-4C9E-B32F-DEBE2BCDEE9E}">
      <dsp:nvSpPr>
        <dsp:cNvPr id="0" name=""/>
        <dsp:cNvSpPr/>
      </dsp:nvSpPr>
      <dsp:spPr>
        <a:xfrm>
          <a:off x="5983358" y="3874286"/>
          <a:ext cx="790485" cy="1053980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304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690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021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524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578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468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297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893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601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823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194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274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954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970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962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41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00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F4B18-959F-4724-8D52-2F459178B191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A6EB7-E5E4-4C09-A65C-37828E2FC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169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11-21 at 10.42.29_131f935f">
            <a:hlinkClick r:id="" action="ppaction://media"/>
            <a:extLst>
              <a:ext uri="{FF2B5EF4-FFF2-40B4-BE49-F238E27FC236}">
                <a16:creationId xmlns:a16="http://schemas.microsoft.com/office/drawing/2014/main" id="{4314A172-9CB1-75FB-513C-27DCA3B84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73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321D-85C2-B447-341B-F317590C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5600"/>
            <a:ext cx="9905998" cy="1200122"/>
          </a:xfrm>
        </p:spPr>
        <p:txBody>
          <a:bodyPr/>
          <a:lstStyle/>
          <a:p>
            <a:r>
              <a:rPr lang="en-IN" dirty="0"/>
              <a:t>Prototype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ECFAD8-91F0-B404-7946-BF9A0787D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7" y="1425204"/>
            <a:ext cx="3807896" cy="507719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73BB5-A538-B08C-D8C3-4184C43F6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99" y="1699549"/>
            <a:ext cx="5594773" cy="41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64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6AF7-482B-57A2-14C5-F51B73BE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1446"/>
            <a:ext cx="9905998" cy="1169642"/>
          </a:xfrm>
        </p:spPr>
        <p:txBody>
          <a:bodyPr/>
          <a:lstStyle/>
          <a:p>
            <a:r>
              <a:rPr lang="en-IN" dirty="0"/>
              <a:t>Application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8346B-9AFF-4E1E-5DF3-438E2148B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"/>
          <a:stretch/>
        </p:blipFill>
        <p:spPr>
          <a:xfrm>
            <a:off x="8325270" y="1546968"/>
            <a:ext cx="2446019" cy="52746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26045-F485-523F-8F6A-7C600234A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"/>
          <a:stretch/>
        </p:blipFill>
        <p:spPr>
          <a:xfrm>
            <a:off x="4731432" y="1491088"/>
            <a:ext cx="2446020" cy="5274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20FF33-25E0-9408-15D1-FE386C49C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79" y="1491088"/>
            <a:ext cx="2339935" cy="51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4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E9408-697E-F56E-FF83-EFCE58F0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"/>
          <a:stretch/>
        </p:blipFill>
        <p:spPr>
          <a:xfrm>
            <a:off x="2088278" y="345440"/>
            <a:ext cx="2874137" cy="6164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9B487-2DD5-7209-20EE-E5A163F97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"/>
          <a:stretch/>
        </p:blipFill>
        <p:spPr>
          <a:xfrm>
            <a:off x="6625590" y="345440"/>
            <a:ext cx="2874137" cy="61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44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F01D-19D2-0283-2FA5-B58F36A7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57202"/>
            <a:ext cx="9905998" cy="56477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>
                    <a:lumMod val="85000"/>
                  </a:schemeClr>
                </a:solidFill>
              </a:rPr>
              <a:t>Source CODING</a:t>
            </a:r>
            <a:endParaRPr lang="en-IN" sz="44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5975-1713-200D-884B-210A3CB86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21978"/>
            <a:ext cx="9905999" cy="386378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6400" b="1" dirty="0"/>
              <a:t>#include&lt;SoftwareSerial.h&gt;</a:t>
            </a:r>
          </a:p>
          <a:p>
            <a:pPr marL="0" indent="0">
              <a:buNone/>
            </a:pPr>
            <a:r>
              <a:rPr lang="en-IN" sz="6400" b="1" dirty="0"/>
              <a:t>// Define 2 channel relay pins</a:t>
            </a:r>
          </a:p>
          <a:p>
            <a:pPr marL="0" indent="0">
              <a:buNone/>
            </a:pPr>
            <a:r>
              <a:rPr lang="en-IN" sz="6400" b="1" dirty="0" err="1"/>
              <a:t>const</a:t>
            </a:r>
            <a:r>
              <a:rPr lang="en-IN" sz="6400" b="1" dirty="0"/>
              <a:t> int Light1 = 2; // Relay pin 1 (IN1)</a:t>
            </a:r>
          </a:p>
          <a:p>
            <a:pPr marL="0" indent="0">
              <a:buNone/>
            </a:pPr>
            <a:r>
              <a:rPr lang="en-IN" sz="6400" b="1" dirty="0" err="1"/>
              <a:t>const</a:t>
            </a:r>
            <a:r>
              <a:rPr lang="en-IN" sz="6400" b="1" dirty="0"/>
              <a:t> int Light2 = 3;   // Relay pin 2 (IN2)</a:t>
            </a:r>
          </a:p>
          <a:p>
            <a:pPr marL="0" indent="0">
              <a:buNone/>
            </a:pPr>
            <a:r>
              <a:rPr lang="en-IN" sz="6400" b="1" dirty="0"/>
              <a:t>/* Create object named </a:t>
            </a:r>
            <a:r>
              <a:rPr lang="en-IN" sz="6400" b="1" dirty="0" err="1"/>
              <a:t>bt</a:t>
            </a:r>
            <a:r>
              <a:rPr lang="en-IN" sz="6400" b="1" dirty="0"/>
              <a:t> of the class </a:t>
            </a:r>
            <a:r>
              <a:rPr lang="en-IN" sz="6400" b="1" dirty="0" err="1"/>
              <a:t>SoftwareSerial</a:t>
            </a:r>
            <a:r>
              <a:rPr lang="en-IN" sz="6400" b="1" dirty="0"/>
              <a:t> */</a:t>
            </a:r>
          </a:p>
          <a:p>
            <a:pPr marL="0" indent="0">
              <a:buNone/>
            </a:pPr>
            <a:r>
              <a:rPr lang="en-IN" sz="6400" b="1" dirty="0" err="1"/>
              <a:t>SoftwareSerial</a:t>
            </a:r>
            <a:r>
              <a:rPr lang="en-IN" sz="6400" b="1" dirty="0"/>
              <a:t> </a:t>
            </a:r>
            <a:r>
              <a:rPr lang="en-IN" sz="6400" b="1" dirty="0" err="1"/>
              <a:t>bt</a:t>
            </a:r>
            <a:r>
              <a:rPr lang="en-IN" sz="6400" b="1" dirty="0"/>
              <a:t>(4, 5); /* (</a:t>
            </a:r>
            <a:r>
              <a:rPr lang="en-IN" sz="6400" b="1" dirty="0" err="1"/>
              <a:t>Rx,Tx</a:t>
            </a:r>
            <a:r>
              <a:rPr lang="en-IN" sz="6400" b="1" dirty="0"/>
              <a:t>) */</a:t>
            </a:r>
          </a:p>
          <a:p>
            <a:pPr marL="0" indent="0">
              <a:buNone/>
            </a:pPr>
            <a:endParaRPr lang="en-IN" sz="6400" b="1" dirty="0"/>
          </a:p>
          <a:p>
            <a:pPr marL="0" indent="0">
              <a:buNone/>
            </a:pPr>
            <a:r>
              <a:rPr lang="en-IN" sz="6400" b="1" dirty="0"/>
              <a:t>void setup() {</a:t>
            </a:r>
          </a:p>
          <a:p>
            <a:pPr marL="0" indent="0">
              <a:buNone/>
            </a:pPr>
            <a:r>
              <a:rPr lang="en-IN" sz="6400" b="1" dirty="0"/>
              <a:t>  </a:t>
            </a:r>
            <a:r>
              <a:rPr lang="en-IN" sz="6400" b="1" dirty="0" err="1"/>
              <a:t>bt.begin</a:t>
            </a:r>
            <a:r>
              <a:rPr lang="en-IN" sz="6400" b="1" dirty="0"/>
              <a:t>(9600); /* Define baud rate for software serial communication */</a:t>
            </a:r>
          </a:p>
          <a:p>
            <a:pPr marL="0" indent="0">
              <a:buNone/>
            </a:pPr>
            <a:r>
              <a:rPr lang="en-IN" sz="6400" b="1" dirty="0"/>
              <a:t>  </a:t>
            </a:r>
            <a:r>
              <a:rPr lang="en-IN" sz="6400" b="1" dirty="0" err="1"/>
              <a:t>Serial.begin</a:t>
            </a:r>
            <a:r>
              <a:rPr lang="en-IN" sz="6400" b="1" dirty="0"/>
              <a:t>(9600); /* Define baud rate for serial communication */</a:t>
            </a:r>
          </a:p>
          <a:p>
            <a:pPr marL="0" indent="0">
              <a:buNone/>
            </a:pPr>
            <a:r>
              <a:rPr lang="en-IN" sz="6400" b="1" dirty="0"/>
              <a:t>  // Set Relay pins as OUTPUT</a:t>
            </a:r>
          </a:p>
          <a:p>
            <a:pPr marL="0" indent="0">
              <a:buNone/>
            </a:pPr>
            <a:r>
              <a:rPr lang="en-IN" sz="6400" b="1" dirty="0"/>
              <a:t>   </a:t>
            </a:r>
            <a:r>
              <a:rPr lang="en-IN" sz="6400" b="1" dirty="0" err="1"/>
              <a:t>pinMode</a:t>
            </a:r>
            <a:r>
              <a:rPr lang="en-IN" sz="6400" b="1" dirty="0"/>
              <a:t>(Light1, OUTPUT);</a:t>
            </a:r>
          </a:p>
          <a:p>
            <a:pPr marL="0" indent="0">
              <a:buNone/>
            </a:pPr>
            <a:r>
              <a:rPr lang="en-IN" sz="6400" b="1" dirty="0"/>
              <a:t>   </a:t>
            </a:r>
            <a:r>
              <a:rPr lang="en-IN" sz="6400" b="1" dirty="0" err="1"/>
              <a:t>pinMode</a:t>
            </a:r>
            <a:r>
              <a:rPr lang="en-IN" sz="6400" b="1" dirty="0"/>
              <a:t>(Light2, OUTPUT);</a:t>
            </a:r>
          </a:p>
          <a:p>
            <a:pPr marL="0" indent="0">
              <a:buNone/>
            </a:pPr>
            <a:r>
              <a:rPr lang="en-IN" sz="6400" b="1" dirty="0"/>
              <a:t>   </a:t>
            </a:r>
            <a:r>
              <a:rPr lang="en-IN" sz="6400" b="1" dirty="0" err="1"/>
              <a:t>digitalWrite</a:t>
            </a:r>
            <a:r>
              <a:rPr lang="en-IN" sz="6400" b="1" dirty="0"/>
              <a:t>(Light1, HIGH);</a:t>
            </a:r>
          </a:p>
          <a:p>
            <a:pPr marL="0" indent="0">
              <a:buNone/>
            </a:pPr>
            <a:r>
              <a:rPr lang="en-IN" sz="6400" b="1" dirty="0"/>
              <a:t>   </a:t>
            </a:r>
            <a:r>
              <a:rPr lang="en-IN" sz="6400" b="1" dirty="0" err="1"/>
              <a:t>digitalWrite</a:t>
            </a:r>
            <a:r>
              <a:rPr lang="en-IN" sz="6400" b="1" dirty="0"/>
              <a:t>(Light2, HIGH);</a:t>
            </a:r>
          </a:p>
          <a:p>
            <a:pPr marL="0" indent="0">
              <a:buNone/>
            </a:pPr>
            <a:r>
              <a:rPr lang="en-IN" sz="6400" b="1" dirty="0"/>
              <a:t>}</a:t>
            </a:r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296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20FD7-33E0-8CEE-B9F1-EB9414BC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95834"/>
            <a:ext cx="10405129" cy="65621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void loop() {</a:t>
            </a:r>
          </a:p>
          <a:p>
            <a:pPr marL="0" indent="0">
              <a:buNone/>
            </a:pPr>
            <a:r>
              <a:rPr lang="en-US" sz="1600" b="1" dirty="0"/>
              <a:t>  String data="";</a:t>
            </a:r>
          </a:p>
          <a:p>
            <a:pPr marL="0" indent="0">
              <a:buNone/>
            </a:pPr>
            <a:r>
              <a:rPr lang="en-US" sz="1600" b="1" dirty="0"/>
              <a:t>  char </a:t>
            </a:r>
            <a:r>
              <a:rPr lang="en-US" sz="1600" b="1" dirty="0" err="1"/>
              <a:t>ch</a:t>
            </a:r>
            <a:r>
              <a:rPr lang="en-US" sz="1600" b="1" dirty="0"/>
              <a:t>;</a:t>
            </a:r>
          </a:p>
          <a:p>
            <a:pPr marL="0" indent="0">
              <a:buNone/>
            </a:pPr>
            <a:r>
              <a:rPr lang="en-US" sz="1600" b="1" dirty="0"/>
              <a:t>  while (</a:t>
            </a:r>
            <a:r>
              <a:rPr lang="en-US" sz="1600" b="1" dirty="0" err="1"/>
              <a:t>bt.available</a:t>
            </a:r>
            <a:r>
              <a:rPr lang="en-US" sz="1600" b="1" dirty="0"/>
              <a:t>()) /* If data is available on serial port */</a:t>
            </a:r>
          </a:p>
          <a:p>
            <a:pPr marL="0" indent="0">
              <a:buNone/>
            </a:pPr>
            <a:r>
              <a:rPr lang="en-US" sz="1600" b="1" dirty="0"/>
              <a:t>    { </a:t>
            </a:r>
            <a:r>
              <a:rPr lang="en-US" sz="1600" b="1" dirty="0" err="1"/>
              <a:t>ch</a:t>
            </a:r>
            <a:r>
              <a:rPr lang="en-US" sz="1600" b="1" dirty="0"/>
              <a:t> = </a:t>
            </a:r>
            <a:r>
              <a:rPr lang="en-US" sz="1600" b="1" dirty="0" err="1"/>
              <a:t>bt.read</a:t>
            </a:r>
            <a:r>
              <a:rPr lang="en-US" sz="1600" b="1" dirty="0"/>
              <a:t>(); /* Print character received on to the serial monitor */</a:t>
            </a:r>
          </a:p>
          <a:p>
            <a:pPr marL="0" indent="0">
              <a:buNone/>
            </a:pPr>
            <a:r>
              <a:rPr lang="en-US" sz="1600" b="1" dirty="0"/>
              <a:t>      data=</a:t>
            </a:r>
            <a:r>
              <a:rPr lang="en-US" sz="1600" b="1" dirty="0" err="1"/>
              <a:t>data+ch</a:t>
            </a:r>
            <a:r>
              <a:rPr lang="en-US" sz="1600" b="1" dirty="0"/>
              <a:t>;</a:t>
            </a:r>
          </a:p>
          <a:p>
            <a:pPr marL="0" indent="0">
              <a:buNone/>
            </a:pPr>
            <a:r>
              <a:rPr lang="en-US" sz="1600" b="1" dirty="0"/>
              <a:t>    }</a:t>
            </a:r>
          </a:p>
          <a:p>
            <a:pPr marL="0" indent="0">
              <a:buNone/>
            </a:pPr>
            <a:r>
              <a:rPr lang="en-US" sz="1600" b="1" dirty="0"/>
              <a:t>   </a:t>
            </a:r>
            <a:r>
              <a:rPr lang="en-US" sz="1600" b="1" dirty="0" err="1"/>
              <a:t>Serial.print</a:t>
            </a:r>
            <a:r>
              <a:rPr lang="en-US" sz="1600" b="1" dirty="0"/>
              <a:t>(data);</a:t>
            </a:r>
          </a:p>
          <a:p>
            <a:pPr marL="0" indent="0">
              <a:buNone/>
            </a:pPr>
            <a:r>
              <a:rPr lang="en-US" sz="1600" b="1" dirty="0"/>
              <a:t>  // Control the devices using voice command</a:t>
            </a:r>
          </a:p>
          <a:p>
            <a:pPr marL="0" indent="0">
              <a:buNone/>
            </a:pPr>
            <a:r>
              <a:rPr lang="en-US" sz="1600" b="1" dirty="0"/>
              <a:t>    if ((data == "turn on light one")||(data == "turn on light 1"))               // turn on Device1</a:t>
            </a:r>
          </a:p>
          <a:p>
            <a:pPr marL="0" indent="0">
              <a:buNone/>
            </a:pPr>
            <a:r>
              <a:rPr lang="en-US" sz="1600" b="1" dirty="0"/>
              <a:t>    {</a:t>
            </a:r>
          </a:p>
          <a:p>
            <a:pPr marL="0" indent="0">
              <a:buNone/>
            </a:pPr>
            <a:r>
              <a:rPr lang="en-US" sz="1600" b="1" dirty="0"/>
              <a:t>      </a:t>
            </a:r>
            <a:r>
              <a:rPr lang="en-US" sz="1600" b="1" dirty="0" err="1"/>
              <a:t>digitalWrite</a:t>
            </a:r>
            <a:r>
              <a:rPr lang="en-US" sz="1600" b="1" dirty="0"/>
              <a:t>(Light1, LOW);</a:t>
            </a:r>
          </a:p>
          <a:p>
            <a:pPr marL="0" indent="0">
              <a:buNone/>
            </a:pPr>
            <a:r>
              <a:rPr lang="en-US" sz="1600" b="1" dirty="0"/>
              <a:t>      delay(200);</a:t>
            </a:r>
          </a:p>
          <a:p>
            <a:pPr marL="0" indent="0">
              <a:buNone/>
            </a:pPr>
            <a:r>
              <a:rPr lang="en-US" sz="1600" b="1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84199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D31D9-090D-8AE3-D1F4-CB0DCC50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13764"/>
            <a:ext cx="9905999" cy="6060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else if ((data == "turn off light one")||(data == "turn off light 1"))          // turn off Device1</a:t>
            </a:r>
          </a:p>
          <a:p>
            <a:pPr marL="0" indent="0">
              <a:buNone/>
            </a:pPr>
            <a:r>
              <a:rPr lang="en-US" sz="1400" b="1" dirty="0"/>
              <a:t>    {</a:t>
            </a:r>
          </a:p>
          <a:p>
            <a:pPr marL="0" indent="0">
              <a:buNone/>
            </a:pPr>
            <a:r>
              <a:rPr lang="en-US" sz="1400" b="1" dirty="0"/>
              <a:t>      </a:t>
            </a:r>
            <a:r>
              <a:rPr lang="en-US" sz="1400" b="1" dirty="0" err="1"/>
              <a:t>digitalWrite</a:t>
            </a:r>
            <a:r>
              <a:rPr lang="en-US" sz="1400" b="1" dirty="0"/>
              <a:t>(Light1, HIGH);</a:t>
            </a:r>
          </a:p>
          <a:p>
            <a:pPr marL="0" indent="0">
              <a:buNone/>
            </a:pPr>
            <a:r>
              <a:rPr lang="en-US" sz="1400" b="1" dirty="0"/>
              <a:t>      delay(200);</a:t>
            </a:r>
          </a:p>
          <a:p>
            <a:pPr marL="0" indent="0">
              <a:buNone/>
            </a:pPr>
            <a:r>
              <a:rPr lang="en-US" sz="1400" b="1" dirty="0"/>
              <a:t>    }</a:t>
            </a:r>
          </a:p>
          <a:p>
            <a:pPr marL="0" indent="0">
              <a:buNone/>
            </a:pPr>
            <a:r>
              <a:rPr lang="en-US" sz="1400" b="1" dirty="0"/>
              <a:t>    // Control the devices using voice command</a:t>
            </a:r>
          </a:p>
          <a:p>
            <a:pPr marL="0" indent="0">
              <a:buNone/>
            </a:pPr>
            <a:r>
              <a:rPr lang="en-US" sz="1400" b="1" dirty="0"/>
              <a:t>    else if ((data == "turn on light two")||(data == "turn on light to")||(data == "turn on light 2")) // turn on Device2</a:t>
            </a:r>
          </a:p>
          <a:p>
            <a:pPr marL="0" indent="0">
              <a:buNone/>
            </a:pPr>
            <a:r>
              <a:rPr lang="en-US" sz="1400" b="1" dirty="0"/>
              <a:t>    {</a:t>
            </a:r>
          </a:p>
          <a:p>
            <a:pPr marL="0" indent="0">
              <a:buNone/>
            </a:pPr>
            <a:r>
              <a:rPr lang="en-US" sz="1400" b="1" dirty="0"/>
              <a:t>      </a:t>
            </a:r>
            <a:r>
              <a:rPr lang="en-US" sz="1400" b="1" dirty="0" err="1"/>
              <a:t>digitalWrite</a:t>
            </a:r>
            <a:r>
              <a:rPr lang="en-US" sz="1400" b="1" dirty="0"/>
              <a:t>(Light2, LOW);</a:t>
            </a:r>
          </a:p>
          <a:p>
            <a:pPr marL="0" indent="0">
              <a:buNone/>
            </a:pPr>
            <a:r>
              <a:rPr lang="en-US" sz="1400" b="1" dirty="0"/>
              <a:t>      delay(200);</a:t>
            </a:r>
          </a:p>
          <a:p>
            <a:pPr marL="0" indent="0">
              <a:buNone/>
            </a:pPr>
            <a:r>
              <a:rPr lang="en-US" sz="1400" b="1" dirty="0"/>
              <a:t>    }</a:t>
            </a:r>
          </a:p>
          <a:p>
            <a:pPr marL="0" indent="0">
              <a:buNone/>
            </a:pPr>
            <a:r>
              <a:rPr lang="en-US" sz="1400" b="1" dirty="0"/>
              <a:t>    else if ((data== "turn off light two")||(data == "turn off light to")||(data == "turn off light 2")) // turn off Device2</a:t>
            </a:r>
          </a:p>
          <a:p>
            <a:pPr marL="0" indent="0">
              <a:buNone/>
            </a:pPr>
            <a:r>
              <a:rPr lang="en-US" sz="1400" b="1" dirty="0"/>
              <a:t>    {</a:t>
            </a:r>
          </a:p>
          <a:p>
            <a:pPr marL="0" indent="0">
              <a:buNone/>
            </a:pPr>
            <a:r>
              <a:rPr lang="en-US" sz="1400" b="1" dirty="0"/>
              <a:t>      </a:t>
            </a:r>
            <a:r>
              <a:rPr lang="en-US" sz="1400" b="1" dirty="0" err="1"/>
              <a:t>digitalWrite</a:t>
            </a:r>
            <a:r>
              <a:rPr lang="en-US" sz="1400" b="1" dirty="0"/>
              <a:t>(Light2, HIGH);</a:t>
            </a:r>
          </a:p>
          <a:p>
            <a:pPr marL="0" indent="0">
              <a:buNone/>
            </a:pPr>
            <a:r>
              <a:rPr lang="en-US" sz="1400" b="1" dirty="0"/>
              <a:t>      delay(200);</a:t>
            </a:r>
          </a:p>
          <a:p>
            <a:pPr marL="0" indent="0">
              <a:buNone/>
            </a:pPr>
            <a:r>
              <a:rPr lang="en-US" sz="1400" b="1" dirty="0"/>
              <a:t>    }</a:t>
            </a:r>
          </a:p>
          <a:p>
            <a:pPr marL="0" indent="0">
              <a:buNone/>
            </a:pPr>
            <a:r>
              <a:rPr lang="en-US" sz="1400" b="1" dirty="0"/>
              <a:t>}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892395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34630-7ED8-1213-41FA-CB1DB584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each Student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593AD-CA3F-7E14-01EF-E41B4EB7A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AKHILA PANKAN (20201CSE0852) – Coding, Circuit Making</a:t>
            </a:r>
          </a:p>
          <a:p>
            <a:r>
              <a:rPr lang="en-US" dirty="0"/>
              <a:t>VENNELA R (20201CSE0848) – Hardware Circuit Making, PPT </a:t>
            </a:r>
          </a:p>
          <a:p>
            <a:r>
              <a:rPr lang="en-US" dirty="0"/>
              <a:t>GINS BABU (20201CSE0860) – Hardware Circuit Making, PPT</a:t>
            </a:r>
          </a:p>
          <a:p>
            <a:r>
              <a:rPr lang="en-US" dirty="0"/>
              <a:t>SOFIYA KIRAN ANJUM (20201CSE0868)- Coding, Circuit Making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1313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0FE7-CF0F-AD18-FDCA-81E2CA2B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2" y="1936376"/>
            <a:ext cx="7673786" cy="2268071"/>
          </a:xfrm>
        </p:spPr>
        <p:txBody>
          <a:bodyPr>
            <a:noAutofit/>
          </a:bodyPr>
          <a:lstStyle/>
          <a:p>
            <a:r>
              <a:rPr lang="en-US" sz="7200" dirty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50349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A098D-2359-6742-6363-B16C38D99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864" y="1861373"/>
            <a:ext cx="10336305" cy="3396427"/>
          </a:xfrm>
        </p:spPr>
        <p:txBody>
          <a:bodyPr>
            <a:normAutofit/>
          </a:bodyPr>
          <a:lstStyle/>
          <a:p>
            <a:pPr algn="ctr"/>
            <a:r>
              <a:rPr lang="en-IN" sz="6000" dirty="0"/>
              <a:t>Voice controlled home automation 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E39AA-90B6-A1BA-1604-09C44DEEB0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5710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74ED-7373-F77B-0EFD-06CEE339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03412"/>
            <a:ext cx="9905999" cy="127298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Problem Statement</a:t>
            </a:r>
            <a:endParaRPr lang="en-IN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AC4BF-AD99-D2CC-6AAA-DDD1BB56D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43319"/>
            <a:ext cx="9905999" cy="4141694"/>
          </a:xfrm>
        </p:spPr>
        <p:txBody>
          <a:bodyPr>
            <a:no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Modern life demands efficiency and convenience in everyday tasks, especially in managing household chores and maintaining a comfortable living environment. Traditional methods of controlling home appliances and devices often require physical interaction, which can be inconvenient, time-consuming, and even pose challenges for individuals with limited mobility.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these limitations and enhance the overall living experience, a solution is needed that offers hands-free, voice-controlled automation of home appliances and devices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2636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F95D-302F-DC8A-9A81-BBB08B36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"/>
            <a:ext cx="9905998" cy="891987"/>
          </a:xfrm>
        </p:spPr>
        <p:txBody>
          <a:bodyPr>
            <a:normAutofit/>
          </a:bodyPr>
          <a:lstStyle/>
          <a:p>
            <a:r>
              <a:rPr lang="en-US" sz="4800" b="1" dirty="0"/>
              <a:t>Literature review</a:t>
            </a:r>
            <a:endParaRPr lang="en-IN" sz="48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BC7C41-E653-4164-B36B-F5B9F5B7B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508455"/>
              </p:ext>
            </p:extLst>
          </p:nvPr>
        </p:nvGraphicFramePr>
        <p:xfrm>
          <a:off x="1141413" y="891988"/>
          <a:ext cx="10049100" cy="584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487">
                  <a:extLst>
                    <a:ext uri="{9D8B030D-6E8A-4147-A177-3AD203B41FA5}">
                      <a16:colId xmlns:a16="http://schemas.microsoft.com/office/drawing/2014/main" val="401297653"/>
                    </a:ext>
                  </a:extLst>
                </a:gridCol>
                <a:gridCol w="2829782">
                  <a:extLst>
                    <a:ext uri="{9D8B030D-6E8A-4147-A177-3AD203B41FA5}">
                      <a16:colId xmlns:a16="http://schemas.microsoft.com/office/drawing/2014/main" val="2906206587"/>
                    </a:ext>
                  </a:extLst>
                </a:gridCol>
                <a:gridCol w="1902918">
                  <a:extLst>
                    <a:ext uri="{9D8B030D-6E8A-4147-A177-3AD203B41FA5}">
                      <a16:colId xmlns:a16="http://schemas.microsoft.com/office/drawing/2014/main" val="4081999794"/>
                    </a:ext>
                  </a:extLst>
                </a:gridCol>
                <a:gridCol w="2396993">
                  <a:extLst>
                    <a:ext uri="{9D8B030D-6E8A-4147-A177-3AD203B41FA5}">
                      <a16:colId xmlns:a16="http://schemas.microsoft.com/office/drawing/2014/main" val="1767360275"/>
                    </a:ext>
                  </a:extLst>
                </a:gridCol>
                <a:gridCol w="2087920">
                  <a:extLst>
                    <a:ext uri="{9D8B030D-6E8A-4147-A177-3AD203B41FA5}">
                      <a16:colId xmlns:a16="http://schemas.microsoft.com/office/drawing/2014/main" val="3180536255"/>
                    </a:ext>
                  </a:extLst>
                </a:gridCol>
              </a:tblGrid>
              <a:tr h="802865">
                <a:tc>
                  <a:txBody>
                    <a:bodyPr/>
                    <a:lstStyle/>
                    <a:p>
                      <a:r>
                        <a:rPr lang="en-US" dirty="0"/>
                        <a:t>SL.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of the research paper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Advantages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832162"/>
                  </a:ext>
                </a:extLst>
              </a:tr>
              <a:tr h="1490392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Controlled home automation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Rejwan</a:t>
                      </a:r>
                      <a:r>
                        <a:rPr lang="en-US" dirty="0"/>
                        <a:t> Bin </a:t>
                      </a:r>
                      <a:r>
                        <a:rPr lang="en-US" dirty="0" err="1"/>
                        <a:t>Sulaiman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Enhanced Accessibility , User friendly interface , Flexibility with connectivity.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Security Concerns , Technical Dependency , Complexity in implementation.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369590"/>
                  </a:ext>
                </a:extLst>
              </a:tr>
              <a:tr h="1262743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of smart home control system based on wireless voice sensor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Changchun Yang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Wireless Connectivity , Humanized control , Real time environment monitoring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Internet dependence , System cost ,Response speed 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69540"/>
                  </a:ext>
                </a:extLst>
              </a:tr>
              <a:tr h="465152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Voice Controlled home automation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P. Kiran Kumar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G. </a:t>
                      </a:r>
                      <a:r>
                        <a:rPr lang="en-IN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Joga</a:t>
                      </a:r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Rao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Suguna K. Bhanu Prakash Kavya G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P. Venkata </a:t>
                      </a:r>
                      <a:r>
                        <a:rPr lang="en-IN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Srikar</a:t>
                      </a:r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Srihari</a:t>
                      </a:r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effective implementation , integration with google assistance , wireless connectivity.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Dependence on internet connectivity , voice recognition  accuracy , Security concerns 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45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785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44B3-2F0D-E007-C0F9-8354D444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3412"/>
            <a:ext cx="9905998" cy="708212"/>
          </a:xfrm>
        </p:spPr>
        <p:txBody>
          <a:bodyPr>
            <a:normAutofit/>
          </a:bodyPr>
          <a:lstStyle/>
          <a:p>
            <a:r>
              <a:rPr lang="en-US" sz="4400" dirty="0"/>
              <a:t>Components</a:t>
            </a:r>
            <a:endParaRPr lang="en-IN" sz="4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622C95-68F7-A28B-9187-A9EC24EF9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4" t="19509" r="11675" b="18984"/>
          <a:stretch/>
        </p:blipFill>
        <p:spPr>
          <a:xfrm>
            <a:off x="5791201" y="2707341"/>
            <a:ext cx="5905454" cy="302110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457FDC-A3FF-9B00-492B-106BAFC1C937}"/>
              </a:ext>
            </a:extLst>
          </p:cNvPr>
          <p:cNvSpPr txBox="1"/>
          <p:nvPr/>
        </p:nvSpPr>
        <p:spPr>
          <a:xfrm>
            <a:off x="1141413" y="1227698"/>
            <a:ext cx="4069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Arduino UNO</a:t>
            </a:r>
            <a:endParaRPr lang="en-IN" sz="40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4A941-7BF2-1C7F-F522-A3DFCD1E5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06" y="2707341"/>
            <a:ext cx="3227294" cy="3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59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EC742B-71E7-D042-CDCD-B6D892697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7717041"/>
              </p:ext>
            </p:extLst>
          </p:nvPr>
        </p:nvGraphicFramePr>
        <p:xfrm>
          <a:off x="5791200" y="2770093"/>
          <a:ext cx="5405717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654">
                  <a:extLst>
                    <a:ext uri="{9D8B030D-6E8A-4147-A177-3AD203B41FA5}">
                      <a16:colId xmlns:a16="http://schemas.microsoft.com/office/drawing/2014/main" val="2985733976"/>
                    </a:ext>
                  </a:extLst>
                </a:gridCol>
                <a:gridCol w="3065063">
                  <a:extLst>
                    <a:ext uri="{9D8B030D-6E8A-4147-A177-3AD203B41FA5}">
                      <a16:colId xmlns:a16="http://schemas.microsoft.com/office/drawing/2014/main" val="1806199760"/>
                    </a:ext>
                  </a:extLst>
                </a:gridCol>
              </a:tblGrid>
              <a:tr h="1281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51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IN" b="0" i="0" dirty="0">
                          <a:solidFill>
                            <a:srgbClr val="000000"/>
                          </a:solidFill>
                          <a:effectLst/>
                          <a:latin typeface="Assistant" pitchFamily="2" charset="-79"/>
                          <a:cs typeface="Assistant" pitchFamily="2" charset="-79"/>
                        </a:rPr>
                        <a:t>Password</a:t>
                      </a:r>
                      <a:endParaRPr lang="en-IN" b="0" i="0" dirty="0">
                        <a:effectLst/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b="0" i="0" dirty="0">
                          <a:effectLst/>
                          <a:latin typeface="Assistant" pitchFamily="2" charset="-79"/>
                          <a:cs typeface="Assistant" pitchFamily="2" charset="-79"/>
                        </a:rPr>
                        <a:t>1234 or 0000</a:t>
                      </a:r>
                      <a:endParaRPr lang="en-IN" b="0" i="0" dirty="0">
                        <a:effectLst/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86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IN" b="0" i="0" dirty="0">
                          <a:solidFill>
                            <a:srgbClr val="000000"/>
                          </a:solidFill>
                          <a:effectLst/>
                          <a:latin typeface="Assistant" pitchFamily="2" charset="-79"/>
                          <a:cs typeface="Assistant" pitchFamily="2" charset="-79"/>
                        </a:rPr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IN" b="0" i="0" dirty="0">
                          <a:solidFill>
                            <a:srgbClr val="000000"/>
                          </a:solidFill>
                          <a:effectLst/>
                          <a:latin typeface="Assistant" pitchFamily="2" charset="-79"/>
                          <a:cs typeface="Assistant" pitchFamily="2" charset="-79"/>
                        </a:rPr>
                        <a:t>Slave</a:t>
                      </a:r>
                      <a:endParaRPr lang="en-IN" b="0" i="0" dirty="0">
                        <a:effectLst/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551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IN" b="0" i="0" dirty="0">
                          <a:solidFill>
                            <a:srgbClr val="000000"/>
                          </a:solidFill>
                          <a:effectLst/>
                          <a:latin typeface="Assistant" pitchFamily="2" charset="-79"/>
                          <a:cs typeface="Assistant" pitchFamily="2" charset="-79"/>
                        </a:rPr>
                        <a:t>Mode</a:t>
                      </a:r>
                      <a:endParaRPr lang="en-IN" b="0" i="0" dirty="0">
                        <a:effectLst/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IN" b="0" i="0" dirty="0">
                          <a:solidFill>
                            <a:srgbClr val="000000"/>
                          </a:solidFill>
                          <a:effectLst/>
                          <a:latin typeface="Assistant" pitchFamily="2" charset="-79"/>
                          <a:cs typeface="Assistant" pitchFamily="2" charset="-79"/>
                        </a:rPr>
                        <a:t>Data Mode</a:t>
                      </a:r>
                      <a:endParaRPr lang="en-IN" b="0" i="0" dirty="0">
                        <a:effectLst/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9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Frequency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</a:rPr>
                        <a:t>2.4~2.524 GHz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54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Power Supply 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0000"/>
                          </a:solidFill>
                          <a:effectLst/>
                        </a:rPr>
                        <a:t>5VDC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506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>
                          <a:solidFill>
                            <a:srgbClr val="000000"/>
                          </a:solidFill>
                          <a:effectLst/>
                        </a:rPr>
                        <a:t>Operating Current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</a:rPr>
                        <a:t>30mA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4287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>
                          <a:solidFill>
                            <a:srgbClr val="000000"/>
                          </a:solidFill>
                          <a:effectLst/>
                        </a:rPr>
                        <a:t>Range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rgbClr val="000000"/>
                          </a:solidFill>
                          <a:effectLst/>
                        </a:rPr>
                        <a:t>&lt;100m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4867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457FDC-A3FF-9B00-492B-106BAFC1C937}"/>
              </a:ext>
            </a:extLst>
          </p:cNvPr>
          <p:cNvSpPr txBox="1"/>
          <p:nvPr/>
        </p:nvSpPr>
        <p:spPr>
          <a:xfrm>
            <a:off x="1338636" y="268475"/>
            <a:ext cx="4069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</a:schemeClr>
                </a:solidFill>
              </a:rPr>
              <a:t>Bluetooth HC-05</a:t>
            </a:r>
            <a:endParaRPr lang="en-IN" sz="40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64F2FC-4206-8C68-68CA-0055C99E0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09" y="2658199"/>
            <a:ext cx="4458003" cy="32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4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A457FDC-A3FF-9B00-492B-106BAFC1C937}"/>
              </a:ext>
            </a:extLst>
          </p:cNvPr>
          <p:cNvSpPr txBox="1"/>
          <p:nvPr/>
        </p:nvSpPr>
        <p:spPr>
          <a:xfrm>
            <a:off x="1141413" y="295835"/>
            <a:ext cx="5017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1 RELAY MODULE</a:t>
            </a:r>
            <a:endParaRPr lang="en-IN" sz="4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EDCD5-E2A6-5C7D-75C9-AE260DAA2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225" y="1479176"/>
            <a:ext cx="8668870" cy="4312025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tserrat" panose="00000500000000000000" pitchFamily="2" charset="0"/>
              </a:rPr>
              <a:t>Digital output controllable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tserrat" panose="00000500000000000000" pitchFamily="2" charset="0"/>
              </a:rPr>
              <a:t>Compatible with any 5V microcontroller such as Arduino.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tserrat" panose="00000500000000000000" pitchFamily="2" charset="0"/>
              </a:rPr>
              <a:t>Rated through-current: 10A (NO) 5A (NC)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tserrat" panose="00000500000000000000" pitchFamily="2" charset="0"/>
              </a:rPr>
              <a:t>Control signal: TTL level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tserrat" panose="00000500000000000000" pitchFamily="2" charset="0"/>
              </a:rPr>
              <a:t>switching voltage 250VAC/30VDC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tserrat" panose="00000500000000000000" pitchFamily="2" charset="0"/>
              </a:rPr>
              <a:t>switching current 10A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tserrat" panose="00000500000000000000" pitchFamily="2" charset="0"/>
              </a:rPr>
              <a:t>Size: 43mm x 17mm x 17mm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700ACF-C5B3-627F-49AE-3D52B7BB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154" y="2743200"/>
            <a:ext cx="3913960" cy="33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9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707B-70F5-CE60-8636-5A2793DC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74678"/>
            <a:ext cx="9905998" cy="966442"/>
          </a:xfrm>
        </p:spPr>
        <p:txBody>
          <a:bodyPr/>
          <a:lstStyle/>
          <a:p>
            <a:r>
              <a:rPr lang="en-IN" dirty="0"/>
              <a:t>Block Diagram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7E8251-3997-278F-9701-32D8AB41DE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596263"/>
              </p:ext>
            </p:extLst>
          </p:nvPr>
        </p:nvGraphicFramePr>
        <p:xfrm>
          <a:off x="850428" y="1422400"/>
          <a:ext cx="10491144" cy="5060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3959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1EAD-E4F9-2F40-087E-8725D9A7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4802"/>
            <a:ext cx="9905998" cy="502022"/>
          </a:xfrm>
        </p:spPr>
        <p:txBody>
          <a:bodyPr>
            <a:noAutofit/>
          </a:bodyPr>
          <a:lstStyle/>
          <a:p>
            <a:r>
              <a:rPr lang="en-US" sz="6000" dirty="0"/>
              <a:t>ARCHITECTURE</a:t>
            </a:r>
            <a:endParaRPr lang="en-IN" sz="6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23069C-0E1D-E4A8-B306-CDF4C4E1BE3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34" y="977153"/>
            <a:ext cx="8299889" cy="57463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81D6EC-2F76-9FAF-9503-E19A4BF65394}"/>
              </a:ext>
            </a:extLst>
          </p:cNvPr>
          <p:cNvSpPr/>
          <p:nvPr/>
        </p:nvSpPr>
        <p:spPr>
          <a:xfrm>
            <a:off x="1573029" y="1329046"/>
            <a:ext cx="1621584" cy="1124787"/>
          </a:xfrm>
          <a:prstGeom prst="round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Adapter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135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</TotalTime>
  <Words>744</Words>
  <Application>Microsoft Office PowerPoint</Application>
  <PresentationFormat>Widescreen</PresentationFormat>
  <Paragraphs>116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Assistant</vt:lpstr>
      <vt:lpstr>Montserrat</vt:lpstr>
      <vt:lpstr>Times New Roman</vt:lpstr>
      <vt:lpstr>Tw Cen MT</vt:lpstr>
      <vt:lpstr>Circuit</vt:lpstr>
      <vt:lpstr>PowerPoint Presentation</vt:lpstr>
      <vt:lpstr>Voice controlled home automation   </vt:lpstr>
      <vt:lpstr>Problem Statement</vt:lpstr>
      <vt:lpstr>Literature review</vt:lpstr>
      <vt:lpstr>Components</vt:lpstr>
      <vt:lpstr>PowerPoint Presentation</vt:lpstr>
      <vt:lpstr>PowerPoint Presentation</vt:lpstr>
      <vt:lpstr>Block Diagram</vt:lpstr>
      <vt:lpstr>ARCHITECTURE</vt:lpstr>
      <vt:lpstr>Prototype Model</vt:lpstr>
      <vt:lpstr>Application </vt:lpstr>
      <vt:lpstr>PowerPoint Presentation</vt:lpstr>
      <vt:lpstr>Source CODING</vt:lpstr>
      <vt:lpstr>PowerPoint Presentation</vt:lpstr>
      <vt:lpstr>PowerPoint Presentation</vt:lpstr>
      <vt:lpstr>Role of each Student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home automation control</dc:title>
  <dc:creator>Gins Babu</dc:creator>
  <cp:lastModifiedBy>sofiya kiran</cp:lastModifiedBy>
  <cp:revision>12</cp:revision>
  <dcterms:created xsi:type="dcterms:W3CDTF">2023-11-20T15:54:19Z</dcterms:created>
  <dcterms:modified xsi:type="dcterms:W3CDTF">2023-11-21T06:07:38Z</dcterms:modified>
</cp:coreProperties>
</file>